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66" r:id="rId2"/>
    <p:sldId id="305" r:id="rId3"/>
    <p:sldId id="316" r:id="rId4"/>
    <p:sldId id="297" r:id="rId5"/>
    <p:sldId id="331" r:id="rId6"/>
    <p:sldId id="332" r:id="rId7"/>
    <p:sldId id="333" r:id="rId8"/>
    <p:sldId id="334" r:id="rId9"/>
    <p:sldId id="319" r:id="rId10"/>
    <p:sldId id="320" r:id="rId11"/>
    <p:sldId id="321" r:id="rId12"/>
    <p:sldId id="322" r:id="rId13"/>
    <p:sldId id="335" r:id="rId14"/>
    <p:sldId id="336" r:id="rId15"/>
    <p:sldId id="323" r:id="rId16"/>
    <p:sldId id="324" r:id="rId17"/>
    <p:sldId id="325" r:id="rId18"/>
    <p:sldId id="326" r:id="rId19"/>
    <p:sldId id="327" r:id="rId20"/>
    <p:sldId id="330" r:id="rId21"/>
    <p:sldId id="328" r:id="rId22"/>
    <p:sldId id="329" r:id="rId23"/>
    <p:sldId id="317" r:id="rId24"/>
    <p:sldId id="318" r:id="rId25"/>
    <p:sldId id="306" r:id="rId26"/>
    <p:sldId id="298" r:id="rId27"/>
    <p:sldId id="299" r:id="rId28"/>
    <p:sldId id="307" r:id="rId29"/>
    <p:sldId id="300" r:id="rId30"/>
    <p:sldId id="301" r:id="rId31"/>
    <p:sldId id="302" r:id="rId32"/>
    <p:sldId id="303" r:id="rId33"/>
    <p:sldId id="308" r:id="rId34"/>
    <p:sldId id="304" r:id="rId35"/>
    <p:sldId id="309" r:id="rId36"/>
    <p:sldId id="337" r:id="rId37"/>
    <p:sldId id="310" r:id="rId38"/>
    <p:sldId id="311" r:id="rId39"/>
    <p:sldId id="312" r:id="rId40"/>
    <p:sldId id="313" r:id="rId41"/>
    <p:sldId id="314" r:id="rId42"/>
    <p:sldId id="315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9" r:id="rId54"/>
    <p:sldId id="348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69" r:id="rId7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67" autoAdjust="0"/>
  </p:normalViewPr>
  <p:slideViewPr>
    <p:cSldViewPr>
      <p:cViewPr varScale="1">
        <p:scale>
          <a:sx n="105" d="100"/>
          <a:sy n="105" d="100"/>
        </p:scale>
        <p:origin x="171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EB846-5EAC-4CBC-B7D2-741C014D0FC9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FA04B-EFC7-4F65-8A9A-3DADD9DEC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09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25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024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296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89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794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46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409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02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312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57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5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220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68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601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324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390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16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055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674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369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718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326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485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067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768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036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531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566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474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914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298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00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26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5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58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FA04B-EFC7-4F65-8A9A-3DADD9DEC1D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37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89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451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30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629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0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2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32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58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63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93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6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9B362-5864-4422-AE46-28A4E7714DCC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23870-317A-4E1F-A696-51F865937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98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 txBox="1"/>
          <p:nvPr/>
        </p:nvSpPr>
        <p:spPr>
          <a:xfrm>
            <a:off x="0" y="303585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Методы программирования</a:t>
            </a:r>
          </a:p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(МП)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0" y="21477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«Управление и защита информации»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251520" y="718827"/>
            <a:ext cx="87129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/>
          <p:nvPr/>
        </p:nvSpPr>
        <p:spPr>
          <a:xfrm>
            <a:off x="0" y="247895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Учебная дисциплина: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0" y="427915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 лекций.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Раздел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«Визуализация данных»</a:t>
            </a:r>
          </a:p>
          <a:p>
            <a:pPr algn="r"/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Сафронов А.И.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0" y="63354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 – 20</a:t>
            </a:r>
            <a:r>
              <a:rPr lang="en-US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г.</a:t>
            </a:r>
            <a:endParaRPr lang="ru-RU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5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выбору типа электроподвижного состава.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4742" b="6795"/>
          <a:stretch/>
        </p:blipFill>
        <p:spPr>
          <a:xfrm>
            <a:off x="251520" y="1284289"/>
            <a:ext cx="2576517" cy="15534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18" y="3008198"/>
            <a:ext cx="7526179" cy="3445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Прямая со стрелкой 8"/>
          <p:cNvCxnSpPr/>
          <p:nvPr/>
        </p:nvCxnSpPr>
        <p:spPr>
          <a:xfrm>
            <a:off x="2195736" y="1893632"/>
            <a:ext cx="504056" cy="1217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7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типа электроподвижного состава.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1" y="1556792"/>
            <a:ext cx="8942857" cy="410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18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просмотру тяговых характеристик подвижного состава выбранного типа.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439586"/>
            <a:ext cx="5112568" cy="1402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319" y="2508085"/>
            <a:ext cx="6084936" cy="416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06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редактирования тяговых характеристик.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3005"/>
            <a:ext cx="3676650" cy="258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340768"/>
            <a:ext cx="3278569" cy="5167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72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Тяговые характеристики табулированные и визуализированные.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35" y="2272813"/>
            <a:ext cx="5597661" cy="38280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3029148" cy="4760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2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Визуализация иных зависимостей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52" y="1340768"/>
            <a:ext cx="7370696" cy="504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59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Визуализация иных зависимостей.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57" y="1340768"/>
            <a:ext cx="7581286" cy="5184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86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выбору линии метрополитена.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7" y="1268760"/>
            <a:ext cx="7260395" cy="5211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2" y="4686398"/>
            <a:ext cx="4800000" cy="13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4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линии метрополитена. Не эргономично – есть, над чем подумать.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0" y="1340768"/>
            <a:ext cx="7297079" cy="524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3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выбору моделируемого перегона и выбор моделируемого перегона.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3352381" cy="1361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3" y="2492896"/>
            <a:ext cx="3428571" cy="326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0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564904"/>
            <a:ext cx="8928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Визуализация данных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Построение графиков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расчёту семейств траекторий движения электропоездов.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19" y="2204864"/>
            <a:ext cx="5904762" cy="26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47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Траектория, рассчитанная под максимально быстрое проследование перегона.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778278" cy="5168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85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Изменение набора отображаемых на диаграмме параметров.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12776"/>
            <a:ext cx="7200800" cy="5080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977788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9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подключению дополнительных ссылок к решению и проекту.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238" y="2060848"/>
            <a:ext cx="3409524" cy="30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3059832" y="3501008"/>
            <a:ext cx="28083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8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Важно!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работы с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элементом минимальная версия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фреймворка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должна быть </a:t>
            </a:r>
            <a:r>
              <a:rPr lang="ru-RU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 Framework 4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33" y="1700808"/>
            <a:ext cx="6974534" cy="4818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098888" y="1988840"/>
            <a:ext cx="109684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483768" y="1988840"/>
            <a:ext cx="2088232" cy="28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555776" y="3389870"/>
            <a:ext cx="3384376" cy="399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/>
          <p:cNvCxnSpPr/>
          <p:nvPr/>
        </p:nvCxnSpPr>
        <p:spPr>
          <a:xfrm flipV="1">
            <a:off x="1835696" y="3717032"/>
            <a:ext cx="864096" cy="720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6516216" y="6205170"/>
            <a:ext cx="792088" cy="28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5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Проверка подключения дополнительной ссылки на библиотеку и наличия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компонента в панели доступных интерфейсных элементов управления.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3142857" cy="48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12" y="2324038"/>
            <a:ext cx="4133333" cy="34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187624" y="4221088"/>
            <a:ext cx="2592288" cy="399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932040" y="4021502"/>
            <a:ext cx="2880320" cy="598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9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Изменение имени для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компонента и его начальное представление.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56792"/>
            <a:ext cx="6876190" cy="4352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99" y="5175839"/>
            <a:ext cx="3152381" cy="146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18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762925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нулевого приближения компонента «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всех областей для построения диаграмм.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57480"/>
            <a:ext cx="3133333" cy="12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605" y="2708920"/>
            <a:ext cx="5476875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2479501" y="2285589"/>
            <a:ext cx="1012379" cy="567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3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83377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37802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области диаграммы приводит к устранению сетки и графика из исходного шаблона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539407"/>
            <a:ext cx="4320479" cy="3133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b="48712"/>
          <a:stretch/>
        </p:blipFill>
        <p:spPr>
          <a:xfrm>
            <a:off x="2016290" y="4375989"/>
            <a:ext cx="6876190" cy="2232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1393284" y="4248772"/>
            <a:ext cx="1378516" cy="1052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всех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легенд диаграммы.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3123809" cy="14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613" y="2697435"/>
            <a:ext cx="5476875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2555776" y="2274104"/>
            <a:ext cx="1012379" cy="567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9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легенд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приводит к устранению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оставшихся надписей из правой части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исходного шаблона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556793"/>
            <a:ext cx="4536504" cy="3289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b="49594"/>
          <a:stretch/>
        </p:blipFill>
        <p:spPr>
          <a:xfrm>
            <a:off x="2123728" y="4509120"/>
            <a:ext cx="6828571" cy="216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Прямая со стрелкой 8"/>
          <p:cNvCxnSpPr/>
          <p:nvPr/>
        </p:nvCxnSpPr>
        <p:spPr>
          <a:xfrm>
            <a:off x="1403648" y="4389431"/>
            <a:ext cx="1440160" cy="1084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98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всех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рядов данных.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96752"/>
            <a:ext cx="3123809" cy="146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337" y="2708920"/>
            <a:ext cx="5476875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Прямая со стрелкой 9"/>
          <p:cNvCxnSpPr/>
          <p:nvPr/>
        </p:nvCxnSpPr>
        <p:spPr>
          <a:xfrm>
            <a:off x="2483768" y="2348880"/>
            <a:ext cx="1084387" cy="4925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0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всех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рядов данных.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2" y="1700808"/>
            <a:ext cx="5476875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Нулевое приближение компонента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Очистка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заголовков не требуется. Их исходно нет.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68760"/>
            <a:ext cx="3123809" cy="32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921" y="2708920"/>
            <a:ext cx="5476875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2627784" y="2868760"/>
            <a:ext cx="1008112" cy="992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6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762925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компонента 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команды-связки с отображением заголовка.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28356" b="36535"/>
          <a:stretch/>
        </p:blipFill>
        <p:spPr>
          <a:xfrm>
            <a:off x="1747358" y="4725144"/>
            <a:ext cx="7145122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180352"/>
            <a:ext cx="5031701" cy="3428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Прямая со стрелкой 9"/>
          <p:cNvCxnSpPr/>
          <p:nvPr/>
        </p:nvCxnSpPr>
        <p:spPr>
          <a:xfrm>
            <a:off x="1187624" y="4306295"/>
            <a:ext cx="2016224" cy="19310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89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Обоснование необходимости подключения библиотек классов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268760"/>
            <a:ext cx="7145122" cy="5332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1619672" y="2132856"/>
            <a:ext cx="0" cy="2808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1619672" y="4941168"/>
            <a:ext cx="13681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3563888" y="1628800"/>
            <a:ext cx="3096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6660232" y="1628800"/>
            <a:ext cx="0" cy="37444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6444208" y="5369025"/>
            <a:ext cx="2160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4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нажатии на кнопку генерируется заглавие диаграммы.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2" y="1628800"/>
            <a:ext cx="6238875" cy="424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3707904" y="2060848"/>
            <a:ext cx="16561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452562" y="5373216"/>
            <a:ext cx="131923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2771800" y="2420888"/>
            <a:ext cx="936104" cy="2935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7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Подложка / оболочка «Автоматизированной системы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энергооптимальных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расчётов» (АСЭР).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9" y="1628800"/>
            <a:ext cx="8668241" cy="4695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9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 создания новой области диаграммы и размещения её на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элементе эффекта нет.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19401"/>
            <a:ext cx="4608512" cy="2748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593802"/>
            <a:ext cx="4464496" cy="30399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403648" y="3603184"/>
            <a:ext cx="2232248" cy="54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292080" y="6237312"/>
            <a:ext cx="936104" cy="257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3851920" y="3501008"/>
            <a:ext cx="1440160" cy="2736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44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65859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набора данных, представленного вектором (одномерным массивом) целых чисел для последующего формирования на его основе ряда данных.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32201"/>
          <a:stretch/>
        </p:blipFill>
        <p:spPr>
          <a:xfrm>
            <a:off x="947431" y="1988840"/>
            <a:ext cx="7249137" cy="3600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65859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Эффект появляется, когда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элементу добавляются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область диаграммы, и ряд данных.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556792"/>
            <a:ext cx="4824535" cy="3534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48" y="3717032"/>
            <a:ext cx="4320480" cy="29418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287888" y="1547954"/>
            <a:ext cx="360459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умолчанию ряд данных отображается в формате столбчатой диаграммы.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691680" y="3933056"/>
            <a:ext cx="24482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691680" y="4365690"/>
            <a:ext cx="1728192" cy="146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691680" y="4660622"/>
            <a:ext cx="1512168" cy="136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4139951" y="3717033"/>
            <a:ext cx="1361801" cy="2619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5436096" y="6318742"/>
            <a:ext cx="785735" cy="206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0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65859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Исходный, константно заданный, набор данных передаётся в качестве точек ряда данных. Набор данных используется как для абсцисс, так и для ординат.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556792"/>
            <a:ext cx="4824535" cy="3534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48" y="3717032"/>
            <a:ext cx="4320480" cy="29418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1691680" y="3789040"/>
            <a:ext cx="2304256" cy="14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691680" y="4509120"/>
            <a:ext cx="23042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4139951" y="3717033"/>
            <a:ext cx="1361801" cy="2619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5436096" y="6318742"/>
            <a:ext cx="785735" cy="206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220072" y="1508591"/>
            <a:ext cx="374441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Линейная зависимость при представлении её в виде столбчатой диаграммы – не очевидна.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7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Выведены возможные типы диаграмм.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Рекомендовано выбрать линейную.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4829"/>
          <a:stretch/>
        </p:blipFill>
        <p:spPr>
          <a:xfrm>
            <a:off x="588077" y="1268760"/>
            <a:ext cx="3888432" cy="19428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r="17184"/>
          <a:stretch/>
        </p:blipFill>
        <p:spPr>
          <a:xfrm>
            <a:off x="3651414" y="3211617"/>
            <a:ext cx="1041119" cy="164761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14" y="4882092"/>
            <a:ext cx="1076190" cy="1609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8597" y="1558857"/>
            <a:ext cx="1247619" cy="143809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3651414" y="3789040"/>
            <a:ext cx="1041119" cy="1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99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Выведены возможные типы диаграмм.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Рекомендовано выбрать линейную.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55527"/>
            <a:ext cx="4773683" cy="3785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423" y="3284984"/>
            <a:ext cx="4917216" cy="3348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1600908" y="4365104"/>
            <a:ext cx="21069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5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Исходная линия теряется на фоне сетки и можно добавить ей веса.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924944"/>
            <a:ext cx="5498613" cy="3744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268761"/>
            <a:ext cx="5213531" cy="3024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539552" y="3212976"/>
            <a:ext cx="18002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1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 дизайн можно изменить цвет всего ряда данных.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82967"/>
            <a:ext cx="5415297" cy="3398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385" y="3356992"/>
            <a:ext cx="4864103" cy="3312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683568" y="3501008"/>
            <a:ext cx="19442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4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 изменить цвет каждой, отдельно взятой точки.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50942"/>
            <a:ext cx="3528392" cy="5575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560" y="2132856"/>
            <a:ext cx="4970328" cy="338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Прямая со стрелкой 8"/>
          <p:cNvCxnSpPr/>
          <p:nvPr/>
        </p:nvCxnSpPr>
        <p:spPr>
          <a:xfrm>
            <a:off x="5508104" y="3573016"/>
            <a:ext cx="0" cy="922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3707904" y="4266123"/>
            <a:ext cx="230425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6588222" y="3938642"/>
            <a:ext cx="3" cy="657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7092280" y="3717033"/>
            <a:ext cx="0" cy="1368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923928" y="5085184"/>
            <a:ext cx="31683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3527884" y="5661248"/>
            <a:ext cx="4140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7668344" y="3489549"/>
            <a:ext cx="0" cy="2171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707904" y="6165304"/>
            <a:ext cx="44644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8172400" y="3196287"/>
            <a:ext cx="0" cy="29690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3635896" y="4581128"/>
            <a:ext cx="295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3635896" y="3573016"/>
            <a:ext cx="1877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3527884" y="3068960"/>
            <a:ext cx="14761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5004048" y="3068960"/>
            <a:ext cx="0" cy="1710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55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составляющими «</a:t>
            </a:r>
            <a:r>
              <a:rPr lang="en-US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 же, но компактнее: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4430206" cy="547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Прямоугольник 19"/>
          <p:cNvSpPr/>
          <p:nvPr/>
        </p:nvSpPr>
        <p:spPr>
          <a:xfrm>
            <a:off x="2339752" y="3068960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331640" y="4437112"/>
            <a:ext cx="19442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2" y="2627951"/>
            <a:ext cx="4174084" cy="284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5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692696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 данных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«Автоматизированной системы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энергооптимальных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расчётов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28080"/>
          <a:stretch/>
        </p:blipFill>
        <p:spPr>
          <a:xfrm>
            <a:off x="971600" y="1189190"/>
            <a:ext cx="3249853" cy="5480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26896"/>
          <a:stretch/>
        </p:blipFill>
        <p:spPr>
          <a:xfrm>
            <a:off x="4355976" y="1189190"/>
            <a:ext cx="3194115" cy="5480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4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762925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удобной 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модификации набора данных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1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Удобная генерация квадратичной зависимости.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155527"/>
            <a:ext cx="5112567" cy="3875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118" y="3717032"/>
            <a:ext cx="4441097" cy="3024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9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Квадратичная зависимость во втором квадранте.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96752"/>
            <a:ext cx="4750750" cy="288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278854"/>
            <a:ext cx="4978856" cy="33901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49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Неудачная попытка построения квадратичной зависимости в первом и втором квадрантах.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450830"/>
            <a:ext cx="5688631" cy="27245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392280"/>
            <a:ext cx="4752528" cy="3236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6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Квадратичная зависимость в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первом и втором квадрантах (с упорядочиванием).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32525"/>
            <a:ext cx="7272808" cy="2950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945" y="3501008"/>
            <a:ext cx="4712655" cy="3208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328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Инструменты </a:t>
            </a:r>
            <a:r>
              <a:rPr lang="en-US" sz="28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Квадратичная зависимость в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первом и втором квадрантах (с реверсом).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31" y="1158966"/>
            <a:ext cx="7136181" cy="3061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9" y="3304212"/>
            <a:ext cx="5001672" cy="3405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31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5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Перераспределение модификаций исходных данных.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38" y="1196752"/>
            <a:ext cx="5649523" cy="5492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2123728" y="1772816"/>
            <a:ext cx="3888432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104304" y="5301208"/>
            <a:ext cx="25397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47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Подтягивание границ сетки под имеющиеся значения.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7254"/>
            <a:ext cx="5224276" cy="5078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201" y="3212976"/>
            <a:ext cx="5128719" cy="3492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539552" y="3284984"/>
            <a:ext cx="2520280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69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подписей к осям.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68760"/>
            <a:ext cx="4787779" cy="5009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70" y="3068960"/>
            <a:ext cx="5287110" cy="3600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611560" y="3284984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11560" y="4005064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248925" y="5949280"/>
            <a:ext cx="41130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779913" y="4365104"/>
            <a:ext cx="28803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86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692696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 данных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«Автоматизированной системы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энергооптимальных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расчётов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33505"/>
          <a:stretch/>
        </p:blipFill>
        <p:spPr>
          <a:xfrm>
            <a:off x="251521" y="1215916"/>
            <a:ext cx="8712968" cy="3617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Корректировка шрифта при оформлении подписей к осям.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86406"/>
            <a:ext cx="4593798" cy="5554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690" y="3140968"/>
            <a:ext cx="5181358" cy="3528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6304113" y="5949280"/>
            <a:ext cx="428127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923929" y="4221088"/>
            <a:ext cx="28803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11560" y="3284984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11560" y="4365104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02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Корректировка шага сетки.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1187388"/>
            <a:ext cx="4320480" cy="5513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780927"/>
            <a:ext cx="5616624" cy="3824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611560" y="3789040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11560" y="5013176"/>
            <a:ext cx="172819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3995937" y="3187426"/>
            <a:ext cx="288031" cy="2473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4148337" y="5589240"/>
            <a:ext cx="4600127" cy="224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52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преобладания толщины осей над сеткой.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3838"/>
            <a:ext cx="4420513" cy="55204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136" y="2980379"/>
            <a:ext cx="5454336" cy="3713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539552" y="4077072"/>
            <a:ext cx="172819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39552" y="5085184"/>
            <a:ext cx="172819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193964" y="3429000"/>
            <a:ext cx="162012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4193964" y="5661248"/>
            <a:ext cx="441048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13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Возможности добавления стрелок к осям.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33" y="1268760"/>
            <a:ext cx="8333333" cy="10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33" y="2636913"/>
            <a:ext cx="8333333" cy="926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33" y="3884293"/>
            <a:ext cx="8333333" cy="1168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73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стрелок к осям.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90125"/>
            <a:ext cx="4392488" cy="55512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140694"/>
            <a:ext cx="5076008" cy="3456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684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заголовка в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 позволяет решить проблему выхода за пределы крупногабаритной стрелки оси ординат.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2" y="1844824"/>
            <a:ext cx="6238875" cy="424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1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осей</a:t>
            </a:r>
            <a:endParaRPr lang="ru-RU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легенды в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 позволяет решить проблему выхода за пределы крупногабаритной стрелки оси абсцисс.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56792"/>
            <a:ext cx="5922093" cy="4032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5426762"/>
            <a:ext cx="5184576" cy="1206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>
            <a:off x="3563888" y="5324339"/>
            <a:ext cx="3672408" cy="26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3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легенды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легенды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легенду рационально переносить детализацию функциональных зависимостей, чтобы не перегружать подписи к осям.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536" y="3212976"/>
            <a:ext cx="5076080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441699"/>
            <a:ext cx="3536951" cy="4147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275576" y="2780928"/>
            <a:ext cx="19921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87040" y="4653136"/>
            <a:ext cx="14046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134546" y="4589104"/>
            <a:ext cx="293438" cy="496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172400" y="3789040"/>
            <a:ext cx="504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6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легенды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Изменение шрифта легенды.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56" y="3163636"/>
            <a:ext cx="5148068" cy="35054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80" y="1155526"/>
            <a:ext cx="5151408" cy="1917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93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692696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 данных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«Автоматизированной системы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энергооптимальных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расчётов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27469"/>
          <a:stretch/>
        </p:blipFill>
        <p:spPr>
          <a:xfrm>
            <a:off x="1318568" y="1241068"/>
            <a:ext cx="6506863" cy="5407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1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ряда данных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ряда данных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Порождающая последовательность «выносится за скобки» для обеспечения общности для всех методов рассматриваемой экранной формы.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85" y="2564904"/>
            <a:ext cx="5171429" cy="16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1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ряда данных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Второй ряд – линейная зависимость.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1556792"/>
            <a:ext cx="5040560" cy="2545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711" y="2852936"/>
            <a:ext cx="5407769" cy="3748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 flipH="1" flipV="1">
            <a:off x="3851920" y="1844824"/>
            <a:ext cx="785738" cy="456397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надписи в область диаграммы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4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надписи в область диаграммы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749027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Аннотации поставляют дополнительную информацию о графике.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55526"/>
            <a:ext cx="5184576" cy="2556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376" y="3068960"/>
            <a:ext cx="5143935" cy="3565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09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692696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 данных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«Автоматизированной системы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энергооптимальных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расчётов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19" y="1412776"/>
            <a:ext cx="4104762" cy="48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852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Примеры построения графиков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5859"/>
            <a:ext cx="8784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Сопряжение подложки с базой данных.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1283"/>
          <a:stretch/>
        </p:blipFill>
        <p:spPr>
          <a:xfrm>
            <a:off x="241528" y="1268760"/>
            <a:ext cx="4165006" cy="3127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40" y="1268760"/>
            <a:ext cx="4276190" cy="31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5990710" y="3068960"/>
            <a:ext cx="1224136" cy="288032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2908</TotalTime>
  <Words>951</Words>
  <Application>Microsoft Office PowerPoint</Application>
  <PresentationFormat>Экран (4:3)</PresentationFormat>
  <Paragraphs>186</Paragraphs>
  <Slides>74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78" baseType="lpstr">
      <vt:lpstr>Arial</vt:lpstr>
      <vt:lpstr>Calibri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NIL AUDP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flash_a</dc:creator>
  <cp:lastModifiedBy>Антон Сафронов</cp:lastModifiedBy>
  <cp:revision>247</cp:revision>
  <dcterms:created xsi:type="dcterms:W3CDTF">2014-09-04T11:16:41Z</dcterms:created>
  <dcterms:modified xsi:type="dcterms:W3CDTF">2024-04-24T01:04:13Z</dcterms:modified>
</cp:coreProperties>
</file>